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slideLayouts/_rels/slideLayout1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  <Override PartName="/ppt/presProps.xml" ContentType="application/vnd.openxmlformats-officedocument.presentationml.presProps+xml"/>
  <Override PartName="/ppt/media/image1.png" ContentType="image/png"/>
  <Override PartName="/ppt/media/image2.svg" ContentType="image/svg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media/image1.png>
</file>

<file path=ppt/media/image2.sv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" preserve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 algn="ctr">
              <a:buNone/>
            </a:pPr>
            <a:endParaRPr b="0" lang="hu-HU" sz="4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 algn="ctr">
              <a:buNone/>
            </a:pPr>
            <a:endParaRPr b="0" lang="hu-HU" sz="32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DB2F7B06-AD42-430D-B565-5E57BC0CDF43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r>
              <a:rPr b="0" lang="hu-HU" sz="44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Click to edit the title text format</a:t>
            </a:r>
            <a:endParaRPr b="0" lang="hu-HU" sz="4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32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Click to edit the outline text format</a:t>
            </a:r>
            <a:endParaRPr b="0" lang="hu-HU" sz="32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1" marL="432000" indent="-216000">
              <a:spcBef>
                <a:spcPts val="1134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8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Second Outline Level</a:t>
            </a:r>
            <a:endParaRPr b="0" lang="hu-HU" sz="2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2" marL="648000" indent="-216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Third Outline Level</a:t>
            </a:r>
            <a:endParaRPr b="0" lang="hu-HU" sz="2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3" marL="864000" indent="-216000">
              <a:spcBef>
                <a:spcPts val="56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Fourth Outline Level</a:t>
            </a:r>
            <a:endParaRPr b="0" lang="hu-HU" sz="20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4" marL="108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Fifth Outline Level</a:t>
            </a:r>
            <a:endParaRPr b="0" lang="hu-HU" sz="20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5" marL="1296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Sixth Outline Level</a:t>
            </a:r>
            <a:endParaRPr b="0" lang="hu-HU" sz="20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6" marL="151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Seventh Outline Level</a:t>
            </a:r>
            <a:endParaRPr b="0" lang="hu-HU" sz="20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 idx="1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>
              <a:buNone/>
              <a:def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>
              <a:buNone/>
            </a:pPr>
            <a:r>
              <a: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&lt;date/time&gt;</a:t>
            </a:r>
            <a:endParaRPr b="0" lang="hu-HU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 idx="2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 algn="ctr">
              <a:buNone/>
              <a:def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&lt;footer&gt;</a:t>
            </a:r>
            <a:endParaRPr b="0" lang="hu-HU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 idx="3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 algn="r">
              <a:buNone/>
              <a:def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r">
              <a:buNone/>
            </a:pPr>
            <a:fld id="{8ABDC315-86D9-492D-9B6F-460C7DE8C679}" type="slidenum">
              <a: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&lt;number&gt;</a:t>
            </a:fld>
            <a:endParaRPr b="0" lang="hu-HU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image" Target="../media/image2.svg"/><Relationship Id="rId3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" descr=""/>
          <p:cNvPicPr/>
          <p:nvPr/>
        </p:nvPicPr>
        <p:blipFill>
          <a:blip r:embed="rId1">
            <a:extLst>
              <a:ext uri="{96DAC541-7B7A-43D3-8B79-37D633B846F1}">
                <asvg:svgBlip xmlns:asvg="http://schemas.microsoft.com/office/drawing/2016/SVG/main" r:embed="rId2"/>
              </a:ext>
            </a:extLst>
          </a:blip>
          <a:srcRect l="0" t="0" r="0" b="41860"/>
          <a:stretch/>
        </p:blipFill>
        <p:spPr>
          <a:xfrm>
            <a:off x="2715480" y="305280"/>
            <a:ext cx="4647960" cy="2934360"/>
          </a:xfrm>
          <a:prstGeom prst="rect">
            <a:avLst/>
          </a:prstGeom>
          <a:noFill/>
          <a:ln w="0">
            <a:noFill/>
          </a:ln>
        </p:spPr>
      </p:pic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xmlns:r="http://schemas.openxmlformats.org/officeDocument/2006/relationships" name="Office">
  <a:themeElements>
    <a:clrScheme name="LibreOffice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18a303"/>
      </a:accent1>
      <a:accent2>
        <a:srgbClr val="0369a3"/>
      </a:accent2>
      <a:accent3>
        <a:srgbClr val="a33e03"/>
      </a:accent3>
      <a:accent4>
        <a:srgbClr val="8e03a3"/>
      </a:accent4>
      <a:accent5>
        <a:srgbClr val="c99c00"/>
      </a:accent5>
      <a:accent6>
        <a:srgbClr val="c9211e"/>
      </a:accent6>
      <a:hlink>
        <a:srgbClr val="0000ee"/>
      </a:hlink>
      <a:folHlink>
        <a:srgbClr val="551a8b"/>
      </a:folHlink>
    </a:clrScheme>
    <a:fontScheme name="Office">
      <a:majorFont>
        <a:latin typeface="Arial" pitchFamily="0" charset="1"/>
        <a:ea typeface="DejaVu Sans" pitchFamily="0" charset="1"/>
        <a:cs typeface="DejaVu Sans" pitchFamily="0" charset="1"/>
      </a:majorFont>
      <a:minorFont>
        <a:latin typeface="Arial" pitchFamily="0" charset="1"/>
        <a:ea typeface="DejaVu Sans" pitchFamily="0" charset="1"/>
        <a:cs typeface="DejaVu Sans" pitchFamily="0" charset="1"/>
      </a:minorFont>
    </a:fontScheme>
    <a:fmtScheme>
      <a:fillStyleLst>
        <a:solidFill>
          <a:schemeClr val="phClr"/>
        </a:solidFill>
        <a:solidFill>
          <a:schemeClr val="phClr"/>
        </a:solidFill>
        <a:solidFill>
          <a:schemeClr val="phClr"/>
        </a:solidFill>
      </a:fillStyleLst>
      <a:lnStyleLst>
        <a:ln w="6350" cap="flat" cmpd="sng" algn="ctr">
          <a:prstDash val="solid"/>
          <a:miter/>
        </a:ln>
        <a:ln w="6350" cap="flat" cmpd="sng" algn="ctr">
          <a:prstDash val="solid"/>
          <a:miter/>
        </a:ln>
        <a:ln w="6350" cap="flat" cmpd="sng" algn="ctr"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/>
        </a:solidFill>
        <a:solidFill>
          <a:schemeClr val="phClr"/>
        </a:soli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</TotalTime>
  <Application>LibreOfficeDev/25.8.0.0.alpha0$Windows_X86_64 LibreOffice_project/2b2d00554c8ae93af2b48b70832122db710e8836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2025-01-15T16:27:11Z</dcterms:created>
  <dc:creator/>
  <dc:description/>
  <dc:language>hu-HU</dc:language>
  <cp:lastModifiedBy/>
  <dcterms:modified xsi:type="dcterms:W3CDTF">2025-01-15T15:55:16Z</dcterms:modified>
  <cp:revision>2</cp:revision>
  <dc:subject/>
  <dc:title/>
</cp:coreProperties>
</file>