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991" autoAdjust="0"/>
    <p:restoredTop sz="94660"/>
  </p:normalViewPr>
  <p:slideViewPr>
    <p:cSldViewPr snapToGrid="0">
      <p:cViewPr varScale="1">
        <p:scale>
          <a:sx n="113" d="100"/>
          <a:sy n="113" d="100"/>
        </p:scale>
        <p:origin x="108" y="25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pl-PL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1.7187500000000001E-2"/>
          <c:y val="5.156249682809444E-2"/>
          <c:w val="0.96718749999999987"/>
          <c:h val="0.57737332923847473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Arkusz1!$B$1</c:f>
              <c:strCache>
                <c:ptCount val="1"/>
                <c:pt idx="0">
                  <c:v>Series 1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Arkusz1!$A$2:$A$6</c:f>
              <c:strCache>
                <c:ptCount val="5"/>
                <c:pt idx="0">
                  <c:v>Aaaa</c:v>
                </c:pt>
                <c:pt idx="1">
                  <c:v>Bbbbbbb</c:v>
                </c:pt>
                <c:pt idx="2">
                  <c:v>Ccc</c:v>
                </c:pt>
                <c:pt idx="3">
                  <c:v>Ddddddddddddd</c:v>
                </c:pt>
                <c:pt idx="4">
                  <c:v>Eeiieeee</c:v>
                </c:pt>
              </c:strCache>
            </c:strRef>
          </c:cat>
          <c:val>
            <c:numRef>
              <c:f>Arkusz1!$B$2:$B$6</c:f>
              <c:numCache>
                <c:formatCode>#,##0.0_);\(#,##0.0\);#,##0.0_);@_)</c:formatCode>
                <c:ptCount val="5"/>
                <c:pt idx="0">
                  <c:v>15</c:v>
                </c:pt>
                <c:pt idx="1">
                  <c:v>12</c:v>
                </c:pt>
                <c:pt idx="2">
                  <c:v>10</c:v>
                </c:pt>
                <c:pt idx="3">
                  <c:v>7</c:v>
                </c:pt>
                <c:pt idx="4">
                  <c:v>5.0999999999999996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CE71-4D2C-8984-CAD7AA9D2F0B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545578703"/>
        <c:axId val="545234495"/>
      </c:barChart>
      <c:catAx>
        <c:axId val="545578703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5400000" spcFirstLastPara="1" vertOverflow="ellipsis" wrap="square" anchor="ctr" anchorCtr="1"/>
          <a:lstStyle/>
          <a:p>
            <a:pPr>
              <a:defRPr sz="18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pPr>
            <a:endParaRPr lang="pl-PL"/>
          </a:p>
        </c:txPr>
        <c:crossAx val="545234495"/>
        <c:crosses val="autoZero"/>
        <c:auto val="1"/>
        <c:lblAlgn val="ctr"/>
        <c:lblOffset val="100"/>
        <c:noMultiLvlLbl val="0"/>
      </c:catAx>
      <c:valAx>
        <c:axId val="545234495"/>
        <c:scaling>
          <c:orientation val="minMax"/>
        </c:scaling>
        <c:delete val="1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#,##0.0_);\(#,##0.0\);#,##0.0_);@_)" sourceLinked="1"/>
        <c:majorTickMark val="none"/>
        <c:minorTickMark val="none"/>
        <c:tickLblPos val="nextTo"/>
        <c:crossAx val="545578703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pl-PL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5472C52B-0205-4B2A-A7BC-EAB422E12D5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Podtytuł 2">
            <a:extLst>
              <a:ext uri="{FF2B5EF4-FFF2-40B4-BE49-F238E27FC236}">
                <a16:creationId xmlns:a16="http://schemas.microsoft.com/office/drawing/2014/main" id="{518C0A20-9C98-4869-A91E-970A320E974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l-PL"/>
              <a:t>Kliknij, aby edytować styl wzorca podtytułu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2883A4B7-50CB-4B3A-8FCD-5ABF346A55C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CB48C-057A-4CE8-80E4-9559788CA0C7}" type="datetimeFigureOut">
              <a:rPr lang="pl-PL" smtClean="0"/>
              <a:t>03.03.2018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D24F7441-1E44-4AFE-9E61-64DDD81A797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0DF20121-F71C-4194-B06C-3B9B6018EE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FC2DD5-521C-4368-9545-846D624F3FB1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97893714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8A9D5B5C-D931-4BD7-8963-95A587D1C63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4976053A-6E81-4848-BD76-51750758E1A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344AB6C1-65EF-47CE-85E9-07537CB87E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CB48C-057A-4CE8-80E4-9559788CA0C7}" type="datetimeFigureOut">
              <a:rPr lang="pl-PL" smtClean="0"/>
              <a:t>03.03.2018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2D08A8BC-6187-440A-A660-153DB5742F9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C08244BD-7277-4E0C-9878-0AC0E04144D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FC2DD5-521C-4368-9545-846D624F3FB1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98184706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pionowy 1">
            <a:extLst>
              <a:ext uri="{FF2B5EF4-FFF2-40B4-BE49-F238E27FC236}">
                <a16:creationId xmlns:a16="http://schemas.microsoft.com/office/drawing/2014/main" id="{EDCC4376-73FC-4A8C-8B89-1D5BAE8A978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C921C39A-0796-49DA-A456-2CB0F053200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532AD515-D7CA-4C71-860D-48E0FB53FDB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CB48C-057A-4CE8-80E4-9559788CA0C7}" type="datetimeFigureOut">
              <a:rPr lang="pl-PL" smtClean="0"/>
              <a:t>03.03.2018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0449CBB3-5BBF-480A-94D3-2A65A24379F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D01E219C-1141-4CC7-85E6-6B79882FBD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FC2DD5-521C-4368-9545-846D624F3FB1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89705298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BCE86ABE-9ECC-4BCC-AC2D-DA5A9C5141D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2E0D0F12-1411-4C71-BF32-BED1C764FB6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515EC8A4-DD34-47FC-AFF6-652CD14AEC7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CB48C-057A-4CE8-80E4-9559788CA0C7}" type="datetimeFigureOut">
              <a:rPr lang="pl-PL" smtClean="0"/>
              <a:t>03.03.2018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78505BB0-EA9D-40E8-986A-CEC9621EC21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885948B6-DC7A-4695-90D6-50011181BF1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FC2DD5-521C-4368-9545-846D624F3FB1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32787672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74354183-5173-415D-B0BF-05518D231D9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9B052B59-10DF-46C8-B17C-C0B023A9D3C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A33B2205-BA47-40B5-971E-CD9138D33BB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CB48C-057A-4CE8-80E4-9559788CA0C7}" type="datetimeFigureOut">
              <a:rPr lang="pl-PL" smtClean="0"/>
              <a:t>03.03.2018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A0A141C6-608B-40B8-AA28-03FC21DFF9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A56617C6-0535-4167-BDB5-C78725175D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FC2DD5-521C-4368-9545-846D624F3FB1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9218847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A161DBF4-2443-4DAD-8FF4-C98AE0CDCCA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A7CF3827-01BC-497E-BD78-FAC749D450C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C6805FE7-8ACB-40B5-B630-40718D245F9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21DBC804-7B52-4776-865A-71BDB605EC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CB48C-057A-4CE8-80E4-9559788CA0C7}" type="datetimeFigureOut">
              <a:rPr lang="pl-PL" smtClean="0"/>
              <a:t>03.03.2018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ACBCC15F-E2FD-4609-BF4D-E58E50DBF6F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F0BB08C8-422A-4798-8756-8DF4038E284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FC2DD5-521C-4368-9545-846D624F3FB1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541200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A37F2AFF-DFC6-438C-865A-935E0BF0E46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7F067C71-3F33-4ED3-8DCF-CAB2666C75F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6E81012E-6B11-46CD-A0E6-1CF1F2B07F6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tekstu 4">
            <a:extLst>
              <a:ext uri="{FF2B5EF4-FFF2-40B4-BE49-F238E27FC236}">
                <a16:creationId xmlns:a16="http://schemas.microsoft.com/office/drawing/2014/main" id="{28CA9EC6-2195-4C4D-94A2-05845A68506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6" name="Symbol zastępczy zawartości 5">
            <a:extLst>
              <a:ext uri="{FF2B5EF4-FFF2-40B4-BE49-F238E27FC236}">
                <a16:creationId xmlns:a16="http://schemas.microsoft.com/office/drawing/2014/main" id="{D229DCBE-EE4A-46B2-B2EB-8D94FAA9931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7" name="Symbol zastępczy daty 6">
            <a:extLst>
              <a:ext uri="{FF2B5EF4-FFF2-40B4-BE49-F238E27FC236}">
                <a16:creationId xmlns:a16="http://schemas.microsoft.com/office/drawing/2014/main" id="{351D94DC-7F44-4806-A88B-16D7F567685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CB48C-057A-4CE8-80E4-9559788CA0C7}" type="datetimeFigureOut">
              <a:rPr lang="pl-PL" smtClean="0"/>
              <a:t>03.03.2018</a:t>
            </a:fld>
            <a:endParaRPr lang="pl-PL"/>
          </a:p>
        </p:txBody>
      </p:sp>
      <p:sp>
        <p:nvSpPr>
          <p:cNvPr id="8" name="Symbol zastępczy stopki 7">
            <a:extLst>
              <a:ext uri="{FF2B5EF4-FFF2-40B4-BE49-F238E27FC236}">
                <a16:creationId xmlns:a16="http://schemas.microsoft.com/office/drawing/2014/main" id="{1ECEE8C6-27AF-4E1A-887E-3F7AF566985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ymbol zastępczy numeru slajdu 8">
            <a:extLst>
              <a:ext uri="{FF2B5EF4-FFF2-40B4-BE49-F238E27FC236}">
                <a16:creationId xmlns:a16="http://schemas.microsoft.com/office/drawing/2014/main" id="{D07A9268-55D8-4D49-B4AD-C7DDF365B7A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FC2DD5-521C-4368-9545-846D624F3FB1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06395249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DEA1450F-B3DC-48B5-A2FF-7AE151EDB41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daty 2">
            <a:extLst>
              <a:ext uri="{FF2B5EF4-FFF2-40B4-BE49-F238E27FC236}">
                <a16:creationId xmlns:a16="http://schemas.microsoft.com/office/drawing/2014/main" id="{75BD123B-1300-4203-92A3-5594BBEDBB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CB48C-057A-4CE8-80E4-9559788CA0C7}" type="datetimeFigureOut">
              <a:rPr lang="pl-PL" smtClean="0"/>
              <a:t>03.03.2018</a:t>
            </a:fld>
            <a:endParaRPr lang="pl-PL"/>
          </a:p>
        </p:txBody>
      </p:sp>
      <p:sp>
        <p:nvSpPr>
          <p:cNvPr id="4" name="Symbol zastępczy stopki 3">
            <a:extLst>
              <a:ext uri="{FF2B5EF4-FFF2-40B4-BE49-F238E27FC236}">
                <a16:creationId xmlns:a16="http://schemas.microsoft.com/office/drawing/2014/main" id="{C7C17EC1-D8E6-4D9F-8F44-96A193E963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ymbol zastępczy numeru slajdu 4">
            <a:extLst>
              <a:ext uri="{FF2B5EF4-FFF2-40B4-BE49-F238E27FC236}">
                <a16:creationId xmlns:a16="http://schemas.microsoft.com/office/drawing/2014/main" id="{EF9ACD6E-C9F5-4E44-9846-AB072D3DE8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FC2DD5-521C-4368-9545-846D624F3FB1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04793827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daty 1">
            <a:extLst>
              <a:ext uri="{FF2B5EF4-FFF2-40B4-BE49-F238E27FC236}">
                <a16:creationId xmlns:a16="http://schemas.microsoft.com/office/drawing/2014/main" id="{18CFBF1C-D3B2-4B34-A4E2-F07E809C13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CB48C-057A-4CE8-80E4-9559788CA0C7}" type="datetimeFigureOut">
              <a:rPr lang="pl-PL" smtClean="0"/>
              <a:t>03.03.2018</a:t>
            </a:fld>
            <a:endParaRPr lang="pl-PL"/>
          </a:p>
        </p:txBody>
      </p:sp>
      <p:sp>
        <p:nvSpPr>
          <p:cNvPr id="3" name="Symbol zastępczy stopki 2">
            <a:extLst>
              <a:ext uri="{FF2B5EF4-FFF2-40B4-BE49-F238E27FC236}">
                <a16:creationId xmlns:a16="http://schemas.microsoft.com/office/drawing/2014/main" id="{4CCCBDB0-7CD6-4B07-A94F-FF632FB5BE0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ymbol zastępczy numeru slajdu 3">
            <a:extLst>
              <a:ext uri="{FF2B5EF4-FFF2-40B4-BE49-F238E27FC236}">
                <a16:creationId xmlns:a16="http://schemas.microsoft.com/office/drawing/2014/main" id="{05E55001-DFF9-4296-B4D0-61D2E093DC2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FC2DD5-521C-4368-9545-846D624F3FB1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1838905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872620D9-FCE4-4FB7-B6C5-A898B40E5CE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B9256B22-1465-4A77-B6BF-B67B37877BC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29CD136D-0D15-4E08-A883-D1DA172A0E4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EE445716-2DA2-42B1-80CC-D894568C8D4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CB48C-057A-4CE8-80E4-9559788CA0C7}" type="datetimeFigureOut">
              <a:rPr lang="pl-PL" smtClean="0"/>
              <a:t>03.03.2018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10B84A25-4271-4D62-81C8-AA803267DAF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68221299-41EC-4E0B-AA31-5E404B94459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FC2DD5-521C-4368-9545-846D624F3FB1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4458996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195FCA53-D574-4817-B7A2-C9C1C16BEBA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obrazu 2">
            <a:extLst>
              <a:ext uri="{FF2B5EF4-FFF2-40B4-BE49-F238E27FC236}">
                <a16:creationId xmlns:a16="http://schemas.microsoft.com/office/drawing/2014/main" id="{07746424-1A11-466E-BDEF-29C7D3970D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27A01CF5-A020-43A0-8863-EDA7BF0F2B3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74F91455-403F-44E4-8FF9-C50CC11FDC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CB48C-057A-4CE8-80E4-9559788CA0C7}" type="datetimeFigureOut">
              <a:rPr lang="pl-PL" smtClean="0"/>
              <a:t>03.03.2018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010768A5-B3C2-41A7-9C4C-BAB79BFCC47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9CF09FE7-20BF-4659-B12D-9988FA0EF03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FC2DD5-521C-4368-9545-846D624F3FB1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13646196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tytułu 1">
            <a:extLst>
              <a:ext uri="{FF2B5EF4-FFF2-40B4-BE49-F238E27FC236}">
                <a16:creationId xmlns:a16="http://schemas.microsoft.com/office/drawing/2014/main" id="{5B1733B7-6712-4553-A230-91274BBF16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2CEE7005-EA03-4221-A87B-300FFDDABD4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6C4CFAB7-8FE4-4E0C-BFE7-2A3A99BAC45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34CB48C-057A-4CE8-80E4-9559788CA0C7}" type="datetimeFigureOut">
              <a:rPr lang="pl-PL" smtClean="0"/>
              <a:t>03.03.2018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6B210E17-F427-407B-A666-2AADFED185B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BE396EA9-F420-4D81-822F-91724B46EAF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FC2DD5-521C-4368-9545-846D624F3FB1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59784543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Wykres 5">
            <a:extLst>
              <a:ext uri="{FF2B5EF4-FFF2-40B4-BE49-F238E27FC236}">
                <a16:creationId xmlns:a16="http://schemas.microsoft.com/office/drawing/2014/main" id="{ECEA1FBE-886E-4A64-A552-313CF7472895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678958462"/>
              </p:ext>
            </p:extLst>
          </p:nvPr>
        </p:nvGraphicFramePr>
        <p:xfrm>
          <a:off x="4965849" y="956334"/>
          <a:ext cx="2260301" cy="258273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39525750"/>
      </p:ext>
    </p:extLst>
  </p:cSld>
  <p:clrMapOvr>
    <a:masterClrMapping/>
  </p:clrMapOvr>
</p:sld>
</file>

<file path=ppt/theme/theme1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10</TotalTime>
  <Words>0</Words>
  <Application>Microsoft Office PowerPoint</Application>
  <PresentationFormat>Panoramiczny</PresentationFormat>
  <Paragraphs>0</Paragraphs>
  <Slides>1</Slides>
  <Notes>0</Notes>
  <HiddenSlides>0</HiddenSlides>
  <MMClips>0</MMClips>
  <ScaleCrop>false</ScaleCrop>
  <HeadingPairs>
    <vt:vector size="6" baseType="variant">
      <vt:variant>
        <vt:lpstr>Używane czcionki</vt:lpstr>
      </vt:variant>
      <vt:variant>
        <vt:i4>3</vt:i4>
      </vt:variant>
      <vt:variant>
        <vt:lpstr>Motyw</vt:lpstr>
      </vt:variant>
      <vt:variant>
        <vt:i4>1</vt:i4>
      </vt:variant>
      <vt:variant>
        <vt:lpstr>Tytuły slajdów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Motyw pakietu Office</vt:lpstr>
      <vt:lpstr>Prezentacja programu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Prezentacja programu PowerPoint</dc:title>
  <dc:creator>Szymon Kłos</dc:creator>
  <cp:lastModifiedBy>Szymon Kłos</cp:lastModifiedBy>
  <cp:revision>11</cp:revision>
  <dcterms:created xsi:type="dcterms:W3CDTF">2018-02-22T09:47:29Z</dcterms:created>
  <dcterms:modified xsi:type="dcterms:W3CDTF">2018-03-03T18:06:34Z</dcterms:modified>
</cp:coreProperties>
</file>

<file path=docProps/thumbnail.jpeg>
</file>